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s-MX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711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9614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28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2476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0244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9057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2435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0401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8487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837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380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8887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928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455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784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800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427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161E49E-9F88-47B9-B2EE-69BE94431226}" type="datetimeFigureOut">
              <a:rPr lang="es-MX" smtClean="0"/>
              <a:t>17/03/2020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BB984D22-2565-43C2-8BCD-0402AEE608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99496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D5A76F-F229-45CF-9DB8-C91DCE21BB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Diseño de pantallas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2F96D8-0E9C-42DA-8ABC-65B22A1B02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SIGER</a:t>
            </a:r>
          </a:p>
        </p:txBody>
      </p:sp>
    </p:spTree>
    <p:extLst>
      <p:ext uri="{BB962C8B-B14F-4D97-AF65-F5344CB8AC3E}">
        <p14:creationId xmlns:p14="http://schemas.microsoft.com/office/powerpoint/2010/main" val="2174069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72CD3E8-185B-4EE7-9DEF-606C190F9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343" y="60668"/>
            <a:ext cx="8009314" cy="673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16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1A0A8B7-1403-4309-9339-F28B76069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5" y="422649"/>
            <a:ext cx="12109229" cy="601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48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88DB19B-5FC5-44FB-90D2-4C9CFB630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208" y="7323"/>
            <a:ext cx="9731583" cy="684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680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91F95AB-763A-41F8-8C7F-70B8F4810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4" y="106392"/>
            <a:ext cx="12139712" cy="664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1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2408455-1BBB-4248-8DA3-66357FFF5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6" y="677941"/>
            <a:ext cx="12078747" cy="550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09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C31976-C262-4623-9B33-BF4A3A649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Login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C3F67E9-0024-4EBA-BEE2-64BF8202F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635"/>
            <a:ext cx="12192000" cy="658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9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1BA2C7-8C05-47E0-8C2A-E12DDFF58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BDFE4A5-1ED9-4B97-AE7C-F76B3DC8F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8" y="56858"/>
            <a:ext cx="12048264" cy="674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67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99DD431-6754-49F6-AD77-A869FF1BA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722" y="7323"/>
            <a:ext cx="8024555" cy="684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09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38A92E4-53B8-4F9E-8752-36D129129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267" y="0"/>
            <a:ext cx="89094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07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3940FB-1F39-43E5-9F83-86A360EEC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FE86530-0316-4516-89B2-0ADF3ADD0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87" y="0"/>
            <a:ext cx="10941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8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0A3EFCC-9182-4A38-8512-1679A14B9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0935" cy="646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090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</TotalTime>
  <Words>5</Words>
  <Application>Microsoft Office PowerPoint</Application>
  <PresentationFormat>Panorámica</PresentationFormat>
  <Paragraphs>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Sala de reuniones Ion</vt:lpstr>
      <vt:lpstr>Diseño de pantallas</vt:lpstr>
      <vt:lpstr>Presentación de PowerPoint</vt:lpstr>
      <vt:lpstr>Presentación de PowerPoint</vt:lpstr>
      <vt:lpstr>Login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 pantallas</dc:title>
  <dc:creator>DANIEL HERNANDEZ SANCHEZ</dc:creator>
  <cp:lastModifiedBy>DANIEL HERNANDEZ SANCHEZ</cp:lastModifiedBy>
  <cp:revision>4</cp:revision>
  <dcterms:created xsi:type="dcterms:W3CDTF">2020-03-17T13:48:39Z</dcterms:created>
  <dcterms:modified xsi:type="dcterms:W3CDTF">2020-03-17T13:55:43Z</dcterms:modified>
</cp:coreProperties>
</file>

<file path=docProps/thumbnail.jpeg>
</file>